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0"/>
  </p:notesMasterIdLst>
  <p:sldIdLst>
    <p:sldId id="256" r:id="rId2"/>
    <p:sldId id="264" r:id="rId3"/>
    <p:sldId id="257" r:id="rId4"/>
    <p:sldId id="259" r:id="rId5"/>
    <p:sldId id="260" r:id="rId6"/>
    <p:sldId id="262" r:id="rId7"/>
    <p:sldId id="263" r:id="rId8"/>
    <p:sldId id="258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369" autoAdjust="0"/>
  </p:normalViewPr>
  <p:slideViewPr>
    <p:cSldViewPr>
      <p:cViewPr varScale="1">
        <p:scale>
          <a:sx n="66" d="100"/>
          <a:sy n="66" d="100"/>
        </p:scale>
        <p:origin x="1930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F0A54F-D42E-4624-99EE-F9FD73DFCC01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8D82A1-51B9-44F1-A8AB-2634C48CB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59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Intent of singleton:</a:t>
            </a:r>
          </a:p>
          <a:p>
            <a:r>
              <a:rPr lang="en-US" dirty="0" smtClean="0"/>
              <a:t>– Ensure a class has only one instance, and provide a global point of access to it. </a:t>
            </a:r>
          </a:p>
          <a:p>
            <a:r>
              <a:rPr lang="en-US" dirty="0" smtClean="0"/>
              <a:t>– Encapsulated "just-in-time initialization" or "initialization on first use” (lazy initialization)</a:t>
            </a:r>
          </a:p>
          <a:p>
            <a:endParaRPr lang="en-US" dirty="0" smtClean="0"/>
          </a:p>
          <a:p>
            <a:r>
              <a:rPr lang="en-US" dirty="0" smtClean="0"/>
              <a:t>- We don’t want more than one grid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D82A1-51B9-44F1-A8AB-2634C48CB4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798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Intent of prototype:</a:t>
            </a:r>
          </a:p>
          <a:p>
            <a:r>
              <a:rPr lang="en-US" dirty="0" smtClean="0"/>
              <a:t>– Allows for creation of an object based on an existing object, rather than using a class as a template</a:t>
            </a:r>
          </a:p>
          <a:p>
            <a:r>
              <a:rPr lang="en-US" dirty="0" smtClean="0"/>
              <a:t>– May simplify creation of application-specific objects using a particular framework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D82A1-51B9-44F1-A8AB-2634C48CB42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0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FB9BF749-E8A2-4803-A0D7-427A28D28996}" type="datetimeFigureOut">
              <a:rPr lang="en-US" smtClean="0"/>
              <a:t>4/26/2016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3D0D99E2-24A1-4729-8F9F-25567AC5796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PlayGo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Group #31</a:t>
            </a:r>
          </a:p>
          <a:p>
            <a:r>
              <a:rPr lang="en-US" dirty="0" smtClean="0"/>
              <a:t>Carlos </a:t>
            </a:r>
            <a:r>
              <a:rPr lang="en-US" dirty="0" smtClean="0"/>
              <a:t>Lawrence</a:t>
            </a:r>
          </a:p>
          <a:p>
            <a:r>
              <a:rPr lang="en-US" dirty="0" err="1" smtClean="0"/>
              <a:t>Parth</a:t>
            </a:r>
            <a:r>
              <a:rPr lang="en-US" dirty="0" smtClean="0"/>
              <a:t> Mishra</a:t>
            </a:r>
          </a:p>
          <a:p>
            <a:r>
              <a:rPr lang="en-US" dirty="0" smtClean="0"/>
              <a:t>David </a:t>
            </a:r>
            <a:r>
              <a:rPr lang="en-US" dirty="0" err="1" smtClean="0"/>
              <a:t>Brunelle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3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ygo_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920" y="76200"/>
            <a:ext cx="8926160" cy="6705600"/>
          </a:xfrm>
        </p:spPr>
      </p:pic>
    </p:spTree>
    <p:extLst>
      <p:ext uri="{BB962C8B-B14F-4D97-AF65-F5344CB8AC3E}">
        <p14:creationId xmlns:p14="http://schemas.microsoft.com/office/powerpoint/2010/main" val="1326522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rules:</a:t>
            </a:r>
          </a:p>
          <a:p>
            <a:pPr lvl="1"/>
            <a:r>
              <a:rPr lang="en-US" dirty="0" smtClean="0"/>
              <a:t>2 Players – black and white stones</a:t>
            </a:r>
            <a:endParaRPr lang="en-US" dirty="0"/>
          </a:p>
          <a:p>
            <a:pPr lvl="1"/>
            <a:r>
              <a:rPr lang="en-US" dirty="0" smtClean="0"/>
              <a:t>Can place a piece anywhere on the board</a:t>
            </a:r>
          </a:p>
          <a:p>
            <a:pPr lvl="1"/>
            <a:r>
              <a:rPr lang="en-US" dirty="0" smtClean="0"/>
              <a:t>Black goes first</a:t>
            </a:r>
          </a:p>
          <a:p>
            <a:pPr lvl="1"/>
            <a:r>
              <a:rPr lang="en-US" dirty="0" smtClean="0"/>
              <a:t>Played on  9x9, 11x11, 19x19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 of Go</a:t>
            </a:r>
            <a:endParaRPr lang="en-US" dirty="0"/>
          </a:p>
        </p:txBody>
      </p:sp>
      <p:pic>
        <p:nvPicPr>
          <p:cNvPr id="1028" name="Picture 4" descr="https://upload.wikimedia.org/wikipedia/commons/thumb/9/9b/Blank_Go_board.svg/800px-Blank_Go_board.sv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3505200"/>
            <a:ext cx="32004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1748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Pieces have liberties</a:t>
            </a:r>
          </a:p>
          <a:p>
            <a:r>
              <a:rPr lang="en-US" dirty="0" smtClean="0"/>
              <a:t>Surround all liberties to capture</a:t>
            </a:r>
          </a:p>
          <a:p>
            <a:r>
              <a:rPr lang="en-US" dirty="0" smtClean="0"/>
              <a:t>Two eyes cannot be captured</a:t>
            </a:r>
          </a:p>
          <a:p>
            <a:r>
              <a:rPr lang="en-US" dirty="0" smtClean="0"/>
              <a:t>Adjacent stones mix liberties</a:t>
            </a:r>
          </a:p>
          <a:p>
            <a:r>
              <a:rPr lang="en-US" dirty="0" smtClean="0"/>
              <a:t>Captures precede liberties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Captures</a:t>
            </a:r>
            <a:endParaRPr lang="en-US" dirty="0"/>
          </a:p>
        </p:txBody>
      </p:sp>
      <p:pic>
        <p:nvPicPr>
          <p:cNvPr id="2050" name="Picture 2" descr="File:Golib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1905000"/>
            <a:ext cx="2895600" cy="2239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927" y="4267200"/>
            <a:ext cx="2896673" cy="2557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0740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Count empty points stones surround</a:t>
            </a:r>
          </a:p>
          <a:p>
            <a:r>
              <a:rPr lang="en-US" dirty="0" smtClean="0"/>
              <a:t>Points enclosed by both players is awarded to neither</a:t>
            </a:r>
          </a:p>
          <a:p>
            <a:r>
              <a:rPr lang="en-US" dirty="0" smtClean="0"/>
              <a:t>Count the territories and </a:t>
            </a:r>
            <a:br>
              <a:rPr lang="en-US" dirty="0" smtClean="0"/>
            </a:br>
            <a:r>
              <a:rPr lang="en-US" dirty="0" smtClean="0"/>
              <a:t>captures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Territories and Scoring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3200400"/>
            <a:ext cx="3248635" cy="3262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101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99247" y="2248347"/>
            <a:ext cx="3644153" cy="3877815"/>
          </a:xfrm>
        </p:spPr>
        <p:txBody>
          <a:bodyPr/>
          <a:lstStyle/>
          <a:p>
            <a:r>
              <a:rPr lang="en-US" dirty="0" smtClean="0"/>
              <a:t>Grid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Python implementation of singleton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Why we needed to use singleton</a:t>
            </a:r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Singleton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2" t="1669" r="3662" b="3180"/>
          <a:stretch/>
        </p:blipFill>
        <p:spPr>
          <a:xfrm>
            <a:off x="4495800" y="2209800"/>
            <a:ext cx="42672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394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Buttons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Text Labels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Prototype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157" y="3182487"/>
            <a:ext cx="6077286" cy="7234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2292361"/>
            <a:ext cx="1371469" cy="6857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269" y="4807319"/>
            <a:ext cx="2774037" cy="12860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847" y="2581183"/>
            <a:ext cx="1620905" cy="120260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6" t="9329" r="8864" b="6701"/>
          <a:stretch/>
        </p:blipFill>
        <p:spPr>
          <a:xfrm>
            <a:off x="1219200" y="5107443"/>
            <a:ext cx="1828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1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By </a:t>
            </a:r>
            <a:r>
              <a:rPr lang="en-US" sz="1800" dirty="0" err="1"/>
              <a:t>Scsc</a:t>
            </a:r>
            <a:r>
              <a:rPr lang="en-US" sz="1800" dirty="0"/>
              <a:t> (Own work) [CC BY-SA 3.0 (http://creativecommons.org/licenses/by-sa/3.0)], via Wikimedia </a:t>
            </a:r>
            <a:r>
              <a:rPr lang="en-US" sz="1800" dirty="0" smtClean="0"/>
              <a:t>Commons</a:t>
            </a:r>
          </a:p>
          <a:p>
            <a:r>
              <a:rPr lang="en-US" sz="1800" dirty="0"/>
              <a:t>By </a:t>
            </a:r>
            <a:r>
              <a:rPr lang="en-US" sz="1800" dirty="0" err="1"/>
              <a:t>Gringer</a:t>
            </a:r>
            <a:r>
              <a:rPr lang="en-US" sz="1800" dirty="0"/>
              <a:t> (talk) - Originally based on File:Blank_Go_board.png, but SVG has since been manually rewritten, Public Domain, https://</a:t>
            </a:r>
            <a:r>
              <a:rPr lang="en-US" sz="1800" dirty="0" smtClean="0"/>
              <a:t>commons.wikimedia.org/w/index.php?curid=5989973</a:t>
            </a:r>
          </a:p>
          <a:p>
            <a:r>
              <a:rPr lang="en-US" sz="1800" dirty="0"/>
              <a:t>By </a:t>
            </a:r>
            <a:r>
              <a:rPr lang="en-US" sz="1800" dirty="0" err="1"/>
              <a:t>Медведев</a:t>
            </a:r>
            <a:r>
              <a:rPr lang="en-US" sz="1800" dirty="0"/>
              <a:t> (</a:t>
            </a:r>
            <a:r>
              <a:rPr lang="en-US" sz="1800" dirty="0" err="1"/>
              <a:t>CGoban</a:t>
            </a:r>
            <a:r>
              <a:rPr lang="en-US" sz="1800" dirty="0"/>
              <a:t>) [Public domain], via Wikimedia </a:t>
            </a:r>
            <a:r>
              <a:rPr lang="en-US" sz="1800" dirty="0" smtClean="0"/>
              <a:t>Commons</a:t>
            </a:r>
          </a:p>
          <a:p>
            <a:r>
              <a:rPr lang="en-US" sz="1800" dirty="0"/>
              <a:t>By </a:t>
            </a:r>
            <a:r>
              <a:rPr lang="en-US" sz="1800" dirty="0" err="1"/>
              <a:t>Scsc</a:t>
            </a:r>
            <a:r>
              <a:rPr lang="en-US" sz="1800" dirty="0"/>
              <a:t> - Own work, CC BY-SA 3.0, https://commons.wikimedia.org/w/index.php?curid=15649052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64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</Template>
  <TotalTime>246</TotalTime>
  <Words>255</Words>
  <Application>Microsoft Office PowerPoint</Application>
  <PresentationFormat>On-screen Show (4:3)</PresentationFormat>
  <Paragraphs>48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Book Antiqua</vt:lpstr>
      <vt:lpstr>Calibri</vt:lpstr>
      <vt:lpstr>Wingdings</vt:lpstr>
      <vt:lpstr>Hardcover</vt:lpstr>
      <vt:lpstr>PlayGo!</vt:lpstr>
      <vt:lpstr>PowerPoint Presentation</vt:lpstr>
      <vt:lpstr>Basics of Go</vt:lpstr>
      <vt:lpstr>Captures</vt:lpstr>
      <vt:lpstr>Territories and Scoring</vt:lpstr>
      <vt:lpstr>Singleton</vt:lpstr>
      <vt:lpstr>Prototype</vt:lpstr>
      <vt:lpstr>Images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PlayGo!</dc:title>
  <dc:creator>David</dc:creator>
  <cp:lastModifiedBy>Carlos Lawrence</cp:lastModifiedBy>
  <cp:revision>19</cp:revision>
  <dcterms:created xsi:type="dcterms:W3CDTF">2016-04-24T18:21:22Z</dcterms:created>
  <dcterms:modified xsi:type="dcterms:W3CDTF">2016-04-26T18:17:37Z</dcterms:modified>
</cp:coreProperties>
</file>

<file path=docProps/thumbnail.jpeg>
</file>